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3"/>
  </p:notesMasterIdLst>
  <p:sldIdLst>
    <p:sldId id="256" r:id="rId2"/>
    <p:sldId id="271" r:id="rId3"/>
    <p:sldId id="272" r:id="rId4"/>
    <p:sldId id="273" r:id="rId5"/>
    <p:sldId id="267" r:id="rId6"/>
    <p:sldId id="257" r:id="rId7"/>
    <p:sldId id="264" r:id="rId8"/>
    <p:sldId id="274" r:id="rId9"/>
    <p:sldId id="275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3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E0271-2679-484C-8513-D9A331373A95}" type="datetimeFigureOut">
              <a:rPr lang="en-US" smtClean="0"/>
              <a:pPr/>
              <a:t>4/15/2013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3FF99-E3B1-4B8C-BEF0-D21702F8B2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89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6700" y="2368062"/>
            <a:ext cx="8305800" cy="5500936"/>
            <a:chOff x="228600" y="1219200"/>
            <a:chExt cx="8305800" cy="5500936"/>
          </a:xfrm>
        </p:grpSpPr>
        <p:sp>
          <p:nvSpPr>
            <p:cNvPr id="6" name="TextBox 5"/>
            <p:cNvSpPr txBox="1"/>
            <p:nvPr/>
          </p:nvSpPr>
          <p:spPr>
            <a:xfrm>
              <a:off x="228600" y="1219200"/>
              <a:ext cx="8305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rgbClr val="FFFF00"/>
                  </a:solidFill>
                </a:rPr>
                <a:t>     </a:t>
              </a:r>
              <a:endParaRPr lang="en-US" sz="40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371600" y="5273586"/>
              <a:ext cx="632460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en-US" sz="8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565767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</a:t>
            </a:r>
            <a:r>
              <a:rPr lang="en-US" sz="7200" b="1" dirty="0" smtClean="0">
                <a:solidFill>
                  <a:srgbClr val="FFFF00"/>
                </a:solidFill>
              </a:rPr>
              <a:t>WELL COME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990600"/>
            <a:ext cx="7467600" cy="4648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36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-304800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F0"/>
                </a:solidFill>
              </a:rPr>
              <a:t> Home </a:t>
            </a:r>
            <a:r>
              <a:rPr lang="en-US" sz="8800" dirty="0">
                <a:solidFill>
                  <a:srgbClr val="00B0F0"/>
                </a:solidFill>
              </a:rPr>
              <a:t>work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3124200"/>
            <a:ext cx="601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Write in brief, how you have celebrated  Pahela Boishakhi this year.  </a:t>
            </a:r>
          </a:p>
          <a:p>
            <a:endParaRPr lang="en-US" sz="4000" dirty="0"/>
          </a:p>
        </p:txBody>
      </p:sp>
      <p:sp>
        <p:nvSpPr>
          <p:cNvPr id="4" name="Striped Right Arrow 3"/>
          <p:cNvSpPr/>
          <p:nvPr/>
        </p:nvSpPr>
        <p:spPr>
          <a:xfrm>
            <a:off x="829642" y="3173086"/>
            <a:ext cx="978408" cy="484632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199" y="878711"/>
            <a:ext cx="2993985" cy="2245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9433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169377" y="-1295400"/>
            <a:ext cx="11201400" cy="8401050"/>
            <a:chOff x="-1169377" y="-1295400"/>
            <a:chExt cx="11201400" cy="84010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377" y="-1295400"/>
              <a:ext cx="11201400" cy="84010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0" y="5486400"/>
              <a:ext cx="510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chemeClr val="tx2"/>
                  </a:solidFill>
                </a:rPr>
                <a:t>     Thank you</a:t>
              </a:r>
              <a:endParaRPr lang="en-US" sz="72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9176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1049215" y="298938"/>
            <a:ext cx="6934200" cy="1447800"/>
          </a:xfrm>
          <a:prstGeom prst="ellipse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PRESENTER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2683929"/>
            <a:ext cx="525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Habibur rahman</a:t>
            </a:r>
          </a:p>
          <a:p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Asst. teacher </a:t>
            </a:r>
          </a:p>
          <a:p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Nasrin High School.</a:t>
            </a:r>
          </a:p>
          <a:p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Bapta, Bhola.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819400"/>
            <a:ext cx="2784931" cy="2088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215900" dir="11400000" algn="tl" rotWithShape="0">
              <a:srgbClr val="000000">
                <a:alpha val="62000"/>
              </a:srgbClr>
            </a:outerShdw>
            <a:reflection stA="57000" endPos="86000" dist="1016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114799" y="5638800"/>
            <a:ext cx="478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Mobile: 01770616004</a:t>
            </a:r>
          </a:p>
          <a:p>
            <a:r>
              <a:rPr lang="en-US" sz="2000" b="1" dirty="0" smtClean="0">
                <a:solidFill>
                  <a:srgbClr val="00B0F0"/>
                </a:solidFill>
              </a:rPr>
              <a:t>E- mail: nhabiburrahman @yahoo, com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42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1201615" y="574431"/>
            <a:ext cx="7162800" cy="1406769"/>
          </a:xfrm>
          <a:prstGeom prst="beve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P</a:t>
            </a:r>
            <a:r>
              <a:rPr lang="en-US" sz="5400" dirty="0" smtClean="0"/>
              <a:t>resentation</a:t>
            </a:r>
            <a:endParaRPr lang="en-US" sz="5400" dirty="0"/>
          </a:p>
        </p:txBody>
      </p:sp>
      <p:sp>
        <p:nvSpPr>
          <p:cNvPr id="7" name="Bevel 6"/>
          <p:cNvSpPr/>
          <p:nvPr/>
        </p:nvSpPr>
        <p:spPr>
          <a:xfrm>
            <a:off x="1125415" y="2655277"/>
            <a:ext cx="7315200" cy="3352800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Teaching subject: English 1stpaper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Content: Pahela Boishakh</a:t>
            </a:r>
          </a:p>
          <a:p>
            <a:pPr algn="ctr"/>
            <a:r>
              <a:rPr lang="en-US" sz="2800" b="1" dirty="0" smtClean="0"/>
              <a:t>Unit : 3, Lesson :6</a:t>
            </a:r>
          </a:p>
          <a:p>
            <a:pPr algn="ctr"/>
            <a:r>
              <a:rPr lang="en-US" sz="2800" b="1" dirty="0" smtClean="0"/>
              <a:t>Class : 9</a:t>
            </a:r>
          </a:p>
          <a:p>
            <a:pPr algn="ctr"/>
            <a:r>
              <a:rPr lang="en-US" sz="2800" b="1" dirty="0" smtClean="0"/>
              <a:t>Class duration: 50 minutes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Date :14-04-2013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73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1181100" y="1524000"/>
            <a:ext cx="7086600" cy="4648200"/>
          </a:xfrm>
          <a:prstGeom prst="vertic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By the end of this lesson they will be able to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Talk about a traditional festible. </a:t>
            </a:r>
          </a:p>
          <a:p>
            <a:r>
              <a:rPr lang="en-US" sz="2400" b="1" dirty="0" smtClean="0">
                <a:solidFill>
                  <a:schemeClr val="accent5"/>
                </a:solidFill>
              </a:rPr>
              <a:t>Answer questions .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Give opinions in a logical sequence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urved Down Ribbon 3"/>
          <p:cNvSpPr/>
          <p:nvPr/>
        </p:nvSpPr>
        <p:spPr>
          <a:xfrm rot="10800000" flipV="1">
            <a:off x="1371600" y="222741"/>
            <a:ext cx="6705600" cy="750278"/>
          </a:xfrm>
          <a:prstGeom prst="ellipse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LEARNING OUTCOMES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99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74785" y="304800"/>
            <a:ext cx="4485736" cy="297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Doel-1612i3\Desktop\photo\Panta Il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948" y="284544"/>
            <a:ext cx="4069252" cy="30201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-1612i3\Desktop\photo\real pan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05" y="256452"/>
            <a:ext cx="4026864" cy="30201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2971800"/>
            <a:ext cx="467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PAHELA BOISHAKH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52600" y="3581400"/>
            <a:ext cx="5334000" cy="3048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264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6477000"/>
          </a:xfrm>
          <a:solidFill>
            <a:schemeClr val="accent4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9200" dirty="0" smtClean="0">
                <a:solidFill>
                  <a:srgbClr val="FFFF00"/>
                </a:solidFill>
              </a:rPr>
              <a:t>              Single work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4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4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4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4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4800" dirty="0" smtClean="0">
                <a:solidFill>
                  <a:srgbClr val="FFFF00"/>
                </a:solidFill>
              </a:rPr>
              <a:t>        1.What is the picture about?</a:t>
            </a:r>
          </a:p>
          <a:p>
            <a:pPr marL="0" indent="0">
              <a:buNone/>
            </a:pPr>
            <a:r>
              <a:rPr lang="en-US" sz="14800" dirty="0" smtClean="0">
                <a:solidFill>
                  <a:srgbClr val="FFFF00"/>
                </a:solidFill>
              </a:rPr>
              <a:t>        2.Where do you think it is?</a:t>
            </a:r>
          </a:p>
          <a:p>
            <a:pPr marL="0" indent="0">
              <a:buNone/>
            </a:pPr>
            <a:r>
              <a:rPr lang="en-US" sz="14800" dirty="0" smtClean="0">
                <a:solidFill>
                  <a:srgbClr val="FFFF00"/>
                </a:solidFill>
              </a:rPr>
              <a:t>        3.What are the people doing?</a:t>
            </a:r>
            <a:endParaRPr lang="en-US" sz="14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990600"/>
            <a:ext cx="729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Watch the picture answer the questions. 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1752600"/>
            <a:ext cx="6324600" cy="304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09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657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1.Do you go out in the morning of Pahela Boishakhi? If you do ,where do you go? If not what you do? </a:t>
            </a:r>
          </a:p>
          <a:p>
            <a:r>
              <a:rPr lang="en-US" sz="2400" dirty="0" smtClean="0"/>
              <a:t>2.What kind of food you eat in the morning of Pahela Boishakhi?</a:t>
            </a:r>
          </a:p>
          <a:p>
            <a:r>
              <a:rPr lang="en-US" sz="2400" dirty="0" smtClean="0"/>
              <a:t>3.Do you wear any special clothes on this occasion?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38499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Watch the image </a:t>
            </a:r>
            <a:r>
              <a:rPr lang="en-US" sz="2400" b="1" dirty="0" smtClean="0">
                <a:solidFill>
                  <a:srgbClr val="FFFF00"/>
                </a:solidFill>
              </a:rPr>
              <a:t>&amp; </a:t>
            </a:r>
            <a:r>
              <a:rPr lang="en-US" sz="2400" b="1" dirty="0" smtClean="0">
                <a:solidFill>
                  <a:srgbClr val="FFFF00"/>
                </a:solidFill>
              </a:rPr>
              <a:t>answer  the following questions in pairs.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PAIR WORK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1600200"/>
            <a:ext cx="7315200" cy="3200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83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223892" y="-53258"/>
            <a:ext cx="5181600" cy="12192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0303" y="74064"/>
            <a:ext cx="4484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</a:t>
            </a:r>
            <a:r>
              <a:rPr lang="en-US" sz="5400" dirty="0" smtClean="0">
                <a:solidFill>
                  <a:srgbClr val="7030A0"/>
                </a:solidFill>
              </a:rPr>
              <a:t>Team work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6482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Watch the </a:t>
            </a:r>
            <a:r>
              <a:rPr lang="en-US" sz="3200" dirty="0" smtClean="0">
                <a:solidFill>
                  <a:srgbClr val="00B0F0"/>
                </a:solidFill>
              </a:rPr>
              <a:t>images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then discuss in groups what  preparations  you will need in order to hold a Boishakhi mela at your school.</a:t>
            </a:r>
            <a:r>
              <a:rPr lang="en-US" sz="3200" dirty="0" smtClean="0"/>
              <a:t> Make a list of the activities you want to have during the mela. 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4648200" y="1371600"/>
            <a:ext cx="4191000" cy="6324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8600" y="1371600"/>
            <a:ext cx="4495800" cy="3581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42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2971" y="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  EVALUATION 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647" y="4191000"/>
            <a:ext cx="76831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What are the traditional dresses for man &amp; woman on the occation of Pahela Boishakh ?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When the program starts?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Why people eat Panta-ilish on Pahela Boishakh?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How should we celebrate Pahela Boishakh?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6671" y="999510"/>
            <a:ext cx="4042461" cy="3191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1" y="999509"/>
            <a:ext cx="3409602" cy="3310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4388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1313</TotalTime>
  <Words>280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Thatch</vt:lpstr>
      <vt:lpstr>Slide 1</vt:lpstr>
      <vt:lpstr>Slide 2</vt:lpstr>
      <vt:lpstr>Slide 3</vt:lpstr>
      <vt:lpstr>Slide 4</vt:lpstr>
      <vt:lpstr>Slide 5</vt:lpstr>
      <vt:lpstr>  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all user</cp:lastModifiedBy>
  <cp:revision>162</cp:revision>
  <dcterms:created xsi:type="dcterms:W3CDTF">2006-08-16T00:00:00Z</dcterms:created>
  <dcterms:modified xsi:type="dcterms:W3CDTF">2013-04-15T07:14:28Z</dcterms:modified>
</cp:coreProperties>
</file>